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59" r:id="rId3"/>
    <p:sldId id="265" r:id="rId4"/>
    <p:sldId id="285" r:id="rId5"/>
    <p:sldId id="267" r:id="rId6"/>
    <p:sldId id="268" r:id="rId7"/>
    <p:sldId id="271" r:id="rId8"/>
    <p:sldId id="272" r:id="rId9"/>
    <p:sldId id="296" r:id="rId10"/>
    <p:sldId id="297" r:id="rId11"/>
    <p:sldId id="29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D629EF3-76A4-C341-8B7A-7E5FB2BF8BAE}">
          <p14:sldIdLst>
            <p14:sldId id="276"/>
            <p14:sldId id="259"/>
            <p14:sldId id="265"/>
            <p14:sldId id="285"/>
          </p14:sldIdLst>
        </p14:section>
        <p14:section name="Section 1" id="{2DF1EF9E-AB87-DE44-AA0E-9A9E0566273F}">
          <p14:sldIdLst/>
        </p14:section>
        <p14:section name="Section 2" id="{4DD7A0C5-69FC-CC4E-927A-8048276789AB}">
          <p14:sldIdLst/>
        </p14:section>
        <p14:section name="Section 3" id="{A3EBA2A1-AA69-FA47-94E4-BBAB92E19B62}">
          <p14:sldIdLst>
            <p14:sldId id="267"/>
          </p14:sldIdLst>
        </p14:section>
        <p14:section name="Section 4" id="{4450D5D1-CEC2-8A44-89CB-7D9A07CC6DBE}">
          <p14:sldIdLst>
            <p14:sldId id="268"/>
            <p14:sldId id="271"/>
            <p14:sldId id="272"/>
            <p14:sldId id="296"/>
            <p14:sldId id="297"/>
            <p14:sldId id="298"/>
          </p14:sldIdLst>
        </p14:section>
        <p14:section name="Section 6" id="{CCCFB575-8D4C-F748-B673-FF5588F5C56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5"/>
    <p:restoredTop sz="96260"/>
  </p:normalViewPr>
  <p:slideViewPr>
    <p:cSldViewPr snapToGrid="0">
      <p:cViewPr>
        <p:scale>
          <a:sx n="108" d="100"/>
          <a:sy n="108" d="100"/>
        </p:scale>
        <p:origin x="8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37870-CD3E-21E4-3BA3-2CFFFA8EB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2B222-2EB8-AD37-1C17-9C285AEB9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88AA0-8019-94CD-F77D-869D8EBC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D59F9-B077-AC2F-497B-84BBA3D5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F76FC-FFD7-8CE9-2CDF-6DCE0283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46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5A9B-8BC5-3B25-5978-A53041627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87D56-3A89-5967-CF2A-836D20FD4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A46F6-7263-CBE3-554B-7FDC17C6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DB0E-93A3-3ACD-E3F7-772F4424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E4DEC-2475-7E6E-47DD-EB918B80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2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B75F3D-0619-1720-8D09-C79A60B5E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0C0620-C3EF-D22B-AFBE-EDA84A7669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23F25-5A0E-1357-8550-6DB75CB1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DC563-762E-6B98-ABFC-96D4AB8E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B8612-7130-69F0-F00D-2C5470FC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1E45-2BC9-4A37-937C-788C478E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45FF-176F-B8A6-7069-81E82B682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DD15F9-0E27-EB96-DC6F-ADE51044E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C7BD4-1E24-55E0-6B3B-4719DDD70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E119E-CD72-2AB6-E278-DCA4C329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6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614C-8AA3-6FF0-AA30-54F22331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B523A-EA88-CEF6-41DD-E6586B974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01D02-2BA0-728A-5AE7-EC30A47B6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E987E-FA73-8674-BE1C-57C3A091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80CE3-45FA-C345-B3F7-FAE21694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6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8F2F-CFA3-D91E-C7B0-8ABC293B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68FB-AF8C-A62B-D70F-34BC7ABD2F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9FD43D-62EA-20FC-4CCC-42BF003A2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5038A-DB35-7929-7C4D-364372981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69B1E-F659-0956-FC80-9EEE727A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3AA8B-830E-FD4D-1527-79AE0B75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7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F2DD-D248-F31E-AFFC-B390192C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9F43A-0BF6-9A8F-3F60-F53A24F2D9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11E0E-F71D-191C-8343-6A2E2F04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638620-A81F-5F27-5887-418433279C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AA78A8-1934-F1B3-2428-93BB1115F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F718D8-4B6E-E376-496B-47AE7DA8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10EC4A-0E76-A13A-7E0D-615F7A66F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B4D62-68DA-4850-C680-8A4AD959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6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E2127-AE0F-85EB-EBF4-CDE9DBAE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FF4BFC-07FC-6D6F-9C96-4C6335F3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AE550-494C-6A28-5867-92DE0BB3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3DB04-67F4-A9D1-CC08-0D0BD9F3F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EF5B15-2DC0-6EEE-7F10-5EBB5D06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BCD639-3869-77EE-E7EE-D122F9CF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F16D6-98FB-1783-C775-0E839632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0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E67F2-CCC0-FCC8-6196-2FA461A31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0E15A-38DE-463C-790B-0FDA49FB1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9D7BE-BF55-F39E-EA7F-FEC044F90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AB234-8333-7F0A-203D-40F07682E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B82A3-95F2-7ED4-6DF6-465BEEF81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697FE-4DA0-F81E-0B35-B8049860A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09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ABC4D-CC1E-52C9-8576-1290D12C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B756D-4A16-23BB-C311-ECA68DAC49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D716F-594A-9737-DAA8-85BBF9A18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A6D67-B202-FF5F-23C2-62603D7E3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069A3-9ABF-3DF3-FB4B-0729030C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EA0D1-E8A8-C864-0CEB-C5C290FA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911"/>
            <a:lum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 t="-67000" b="-6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E824B3-7714-F8FC-D6BC-60B90A7E4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92DDD-840C-C0F6-4DE6-09A24226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A61CE-270C-8558-F2D6-94D577408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D10B3-C028-F14E-9558-12A7DDDCEB6D}" type="datetimeFigureOut">
              <a:rPr lang="en-US" smtClean="0"/>
              <a:t>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9B9A4-3E7E-E608-B3C5-DC753654F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1EE6F-A88C-C36A-7C9E-92022C836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50438-5801-E64C-9322-8584874B6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93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svg"/><Relationship Id="rId7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941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48924D-443E-D90B-7BD0-AE5442727DDC}"/>
              </a:ext>
            </a:extLst>
          </p:cNvPr>
          <p:cNvSpPr/>
          <p:nvPr/>
        </p:nvSpPr>
        <p:spPr>
          <a:xfrm>
            <a:off x="5667955" y="3383281"/>
            <a:ext cx="856090" cy="45719"/>
          </a:xfrm>
          <a:prstGeom prst="roundRect">
            <a:avLst/>
          </a:prstGeom>
          <a:noFill/>
          <a:ln w="12065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E6190-4E3E-DD88-0116-F6091D048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404843">
            <a:off x="4506567" y="7792368"/>
            <a:ext cx="3178866" cy="31788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73A37-0D55-41E2-2650-5EF1954FF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513" y="1031368"/>
            <a:ext cx="3848100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6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F87AB-73EC-4E4F-77AB-51FD535C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3397"/>
            <a:ext cx="1447334" cy="82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053E2-C96F-B55E-1373-AD169E026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08410" cy="10188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00AA5-E039-8730-36ED-1C44B623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53" y="2211975"/>
            <a:ext cx="1489287" cy="1174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19A0C-CEFD-950F-4D89-368A626C4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64261">
            <a:off x="13487586" y="975593"/>
            <a:ext cx="5958654" cy="4835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11FAB-3FB6-66C1-978B-068BEC388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64261">
            <a:off x="20652946" y="-184991"/>
            <a:ext cx="4391063" cy="3442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D84F9-B580-A5F6-1851-C376440E13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84"/>
          <a:stretch/>
        </p:blipFill>
        <p:spPr>
          <a:xfrm rot="13864261">
            <a:off x="20652945" y="3265394"/>
            <a:ext cx="4415833" cy="3583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84961-1C70-101B-D35C-B16469B386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53" y="3561514"/>
            <a:ext cx="1602739" cy="133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59652-E312-1C63-02D0-4BDDA32495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" y="5121670"/>
            <a:ext cx="1602738" cy="17511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D53062-AF9F-C63B-591D-4D610B711B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670" y="1261234"/>
            <a:ext cx="5338308" cy="44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2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EC11FAB-3FB6-66C1-978B-068BEC38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864261">
            <a:off x="20652946" y="-184991"/>
            <a:ext cx="4391063" cy="3442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D84F9-B580-A5F6-1851-C376440E1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84"/>
          <a:stretch/>
        </p:blipFill>
        <p:spPr>
          <a:xfrm rot="13864261">
            <a:off x="20652945" y="3265394"/>
            <a:ext cx="4415833" cy="35834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838C9D-6DA8-A0F4-CC61-878B62F117E5}"/>
              </a:ext>
            </a:extLst>
          </p:cNvPr>
          <p:cNvSpPr txBox="1"/>
          <p:nvPr/>
        </p:nvSpPr>
        <p:spPr>
          <a:xfrm>
            <a:off x="2099503" y="1578735"/>
            <a:ext cx="1031609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4000" b="1" dirty="0">
              <a:solidFill>
                <a:schemeClr val="accent1">
                  <a:lumMod val="50000"/>
                </a:schemeClr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  <a:p>
            <a:pPr algn="ctr"/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THANKYOU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latin typeface="Baloo Bhaijaan" panose="03080902040302020200" pitchFamily="66" charset="-78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5553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48924D-443E-D90B-7BD0-AE5442727DDC}"/>
              </a:ext>
            </a:extLst>
          </p:cNvPr>
          <p:cNvSpPr/>
          <p:nvPr/>
        </p:nvSpPr>
        <p:spPr>
          <a:xfrm>
            <a:off x="4081670" y="1311965"/>
            <a:ext cx="4174434" cy="3525078"/>
          </a:xfrm>
          <a:prstGeom prst="roundRect">
            <a:avLst/>
          </a:prstGeom>
          <a:noFill/>
          <a:ln w="12065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415EB-175E-35A5-2E28-0D7C2EBFE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454" y="1485071"/>
            <a:ext cx="3178866" cy="31788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C0E60-331C-1939-2B63-3C4986F6B7F8}"/>
              </a:ext>
            </a:extLst>
          </p:cNvPr>
          <p:cNvSpPr txBox="1"/>
          <p:nvPr/>
        </p:nvSpPr>
        <p:spPr>
          <a:xfrm>
            <a:off x="1456267" y="255916"/>
            <a:ext cx="92794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Artificial Intelligent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Untuk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Pengklasifikasian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Data Citra Rontgen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Untuk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Membantu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 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Diagnosa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 </a:t>
            </a:r>
            <a:r>
              <a:rPr lang="en-US" sz="3200" b="1" dirty="0" err="1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Dokter</a:t>
            </a:r>
            <a:endParaRPr lang="en-US" sz="3200" dirty="0">
              <a:solidFill>
                <a:schemeClr val="accent5">
                  <a:lumMod val="50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C5A70-FC17-3548-A05B-5E4102D7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44" y="18886"/>
            <a:ext cx="1412598" cy="14125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A2EF1-75E3-35CB-8329-575309B1B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342" y="909302"/>
            <a:ext cx="3848100" cy="6311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98018D-FF69-5189-A3C9-5868AE2EF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3849" y="3716437"/>
            <a:ext cx="2845376" cy="33544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D6DBC3-56A4-4FBF-614D-E16010C26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61233" y="3716437"/>
            <a:ext cx="3848100" cy="63119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DEF4F0E-E144-4D35-F301-2AFC780CD745}"/>
              </a:ext>
            </a:extLst>
          </p:cNvPr>
          <p:cNvSpPr/>
          <p:nvPr/>
        </p:nvSpPr>
        <p:spPr>
          <a:xfrm>
            <a:off x="1422691" y="7070848"/>
            <a:ext cx="5317957" cy="2719137"/>
          </a:xfrm>
          <a:prstGeom prst="roundRect">
            <a:avLst/>
          </a:prstGeom>
          <a:noFill/>
          <a:ln w="1143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1C0BD8-8FF4-A19F-A786-BDE537909E3E}"/>
              </a:ext>
            </a:extLst>
          </p:cNvPr>
          <p:cNvSpPr txBox="1"/>
          <p:nvPr/>
        </p:nvSpPr>
        <p:spPr>
          <a:xfrm>
            <a:off x="1663852" y="7345301"/>
            <a:ext cx="4624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Artificial Intelligence X-RAY READER</a:t>
            </a:r>
          </a:p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BASED </a:t>
            </a:r>
            <a:endParaRPr lang="en-US" sz="2000" dirty="0">
              <a:solidFill>
                <a:schemeClr val="accent5">
                  <a:lumMod val="50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FA40E0-20C9-0CEC-A6EF-59BCE3E38B31}"/>
              </a:ext>
            </a:extLst>
          </p:cNvPr>
          <p:cNvSpPr txBox="1"/>
          <p:nvPr/>
        </p:nvSpPr>
        <p:spPr>
          <a:xfrm>
            <a:off x="1461639" y="8321421"/>
            <a:ext cx="5279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STEVANY 4212101006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NAVESSA JULIETH 4212101010</a:t>
            </a:r>
          </a:p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ECCLESYA KRISTINA SIRAIT 4212101017</a:t>
            </a:r>
          </a:p>
        </p:txBody>
      </p:sp>
    </p:spTree>
    <p:extLst>
      <p:ext uri="{BB962C8B-B14F-4D97-AF65-F5344CB8AC3E}">
        <p14:creationId xmlns:p14="http://schemas.microsoft.com/office/powerpoint/2010/main" val="116669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8238CF6E-8E2B-069E-6B89-1A481FB79582}"/>
              </a:ext>
            </a:extLst>
          </p:cNvPr>
          <p:cNvSpPr/>
          <p:nvPr/>
        </p:nvSpPr>
        <p:spPr>
          <a:xfrm>
            <a:off x="11576479" y="-6178100"/>
            <a:ext cx="4171522" cy="4891167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stretch>
              <a:fillRect l="-52087" t="-9222" b="-922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B005A-7053-CC28-2E9D-B766162625F4}"/>
              </a:ext>
            </a:extLst>
          </p:cNvPr>
          <p:cNvSpPr/>
          <p:nvPr/>
        </p:nvSpPr>
        <p:spPr>
          <a:xfrm>
            <a:off x="-1344617" y="-2658618"/>
            <a:ext cx="5798634" cy="3769113"/>
          </a:xfrm>
          <a:custGeom>
            <a:avLst/>
            <a:gdLst>
              <a:gd name="connsiteX0" fmla="*/ 0 w 5798634"/>
              <a:gd name="connsiteY0" fmla="*/ 0 h 3769113"/>
              <a:gd name="connsiteX1" fmla="*/ 5798634 w 5798634"/>
              <a:gd name="connsiteY1" fmla="*/ 0 h 3769113"/>
              <a:gd name="connsiteX2" fmla="*/ 5798634 w 5798634"/>
              <a:gd name="connsiteY2" fmla="*/ 3769113 h 3769113"/>
              <a:gd name="connsiteX3" fmla="*/ 0 w 5798634"/>
              <a:gd name="connsiteY3" fmla="*/ 3769113 h 3769113"/>
              <a:gd name="connsiteX4" fmla="*/ 0 w 5798634"/>
              <a:gd name="connsiteY4" fmla="*/ 0 h 37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8634" h="3769113" extrusionOk="0">
                <a:moveTo>
                  <a:pt x="0" y="0"/>
                </a:moveTo>
                <a:cubicBezTo>
                  <a:pt x="1297749" y="118645"/>
                  <a:pt x="4275924" y="116012"/>
                  <a:pt x="5798634" y="0"/>
                </a:cubicBezTo>
                <a:cubicBezTo>
                  <a:pt x="5665752" y="1731937"/>
                  <a:pt x="5883585" y="2015217"/>
                  <a:pt x="5798634" y="3769113"/>
                </a:cubicBezTo>
                <a:cubicBezTo>
                  <a:pt x="3928617" y="3903713"/>
                  <a:pt x="1300976" y="3611917"/>
                  <a:pt x="0" y="3769113"/>
                </a:cubicBezTo>
                <a:cubicBezTo>
                  <a:pt x="-20187" y="2988383"/>
                  <a:pt x="-152480" y="495796"/>
                  <a:pt x="0" y="0"/>
                </a:cubicBezTo>
                <a:close/>
              </a:path>
            </a:pathLst>
          </a:custGeom>
          <a:noFill/>
          <a:ln w="121920" cmpd="thinThick">
            <a:prstDash val="lg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5E84E-D289-3AD5-FE8B-BA9CD05C62B8}"/>
              </a:ext>
            </a:extLst>
          </p:cNvPr>
          <p:cNvSpPr txBox="1"/>
          <p:nvPr/>
        </p:nvSpPr>
        <p:spPr>
          <a:xfrm>
            <a:off x="671962" y="2054026"/>
            <a:ext cx="53885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Project Base Learning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ini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merancang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sistem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otomatis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untuk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mengklasifikasikan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kondisi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paru-paru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berdasarkan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gambar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rontgen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paru-paru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</a:t>
            </a:r>
            <a:r>
              <a:rPr lang="en-US" sz="2800" dirty="0" err="1">
                <a:latin typeface="AkayaKanadaka" panose="02010502080401010103" pitchFamily="2" charset="77"/>
                <a:cs typeface="AkayaKanadaka" panose="02010502080401010103" pitchFamily="2" charset="77"/>
              </a:rPr>
              <a:t>berbasis</a:t>
            </a:r>
            <a:r>
              <a:rPr lang="en-US" sz="2800" dirty="0">
                <a:latin typeface="AkayaKanadaka" panose="02010502080401010103" pitchFamily="2" charset="77"/>
                <a:cs typeface="AkayaKanadaka" panose="02010502080401010103" pitchFamily="2" charset="77"/>
              </a:rPr>
              <a:t> AI.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C836B3-56A6-7484-79EB-C57D07253B15}"/>
              </a:ext>
            </a:extLst>
          </p:cNvPr>
          <p:cNvSpPr/>
          <p:nvPr/>
        </p:nvSpPr>
        <p:spPr>
          <a:xfrm>
            <a:off x="-3367669" y="5698273"/>
            <a:ext cx="5798634" cy="3769113"/>
          </a:xfrm>
          <a:custGeom>
            <a:avLst/>
            <a:gdLst>
              <a:gd name="connsiteX0" fmla="*/ 0 w 5798634"/>
              <a:gd name="connsiteY0" fmla="*/ 0 h 3769113"/>
              <a:gd name="connsiteX1" fmla="*/ 5798634 w 5798634"/>
              <a:gd name="connsiteY1" fmla="*/ 0 h 3769113"/>
              <a:gd name="connsiteX2" fmla="*/ 5798634 w 5798634"/>
              <a:gd name="connsiteY2" fmla="*/ 3769113 h 3769113"/>
              <a:gd name="connsiteX3" fmla="*/ 0 w 5798634"/>
              <a:gd name="connsiteY3" fmla="*/ 3769113 h 3769113"/>
              <a:gd name="connsiteX4" fmla="*/ 0 w 5798634"/>
              <a:gd name="connsiteY4" fmla="*/ 0 h 376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98634" h="3769113" extrusionOk="0">
                <a:moveTo>
                  <a:pt x="0" y="0"/>
                </a:moveTo>
                <a:cubicBezTo>
                  <a:pt x="1297749" y="118645"/>
                  <a:pt x="4275924" y="116012"/>
                  <a:pt x="5798634" y="0"/>
                </a:cubicBezTo>
                <a:cubicBezTo>
                  <a:pt x="5665752" y="1731937"/>
                  <a:pt x="5883585" y="2015217"/>
                  <a:pt x="5798634" y="3769113"/>
                </a:cubicBezTo>
                <a:cubicBezTo>
                  <a:pt x="3928617" y="3903713"/>
                  <a:pt x="1300976" y="3611917"/>
                  <a:pt x="0" y="3769113"/>
                </a:cubicBezTo>
                <a:cubicBezTo>
                  <a:pt x="-20187" y="2988383"/>
                  <a:pt x="-152480" y="495796"/>
                  <a:pt x="0" y="0"/>
                </a:cubicBezTo>
                <a:close/>
              </a:path>
            </a:pathLst>
          </a:custGeom>
          <a:noFill/>
          <a:ln w="121920" cmpd="thinThick">
            <a:prstDash val="lg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B07C02-6400-91D5-EB00-2DB5D3E9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238" y="534152"/>
            <a:ext cx="5557762" cy="5557762"/>
          </a:xfrm>
          <a:prstGeom prst="cloud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FCD2E-4CC3-C1AA-DBB1-6BC438B92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990697">
            <a:off x="3321632" y="8658186"/>
            <a:ext cx="5468102" cy="4257948"/>
          </a:xfrm>
          <a:prstGeom prst="rect">
            <a:avLst/>
          </a:pr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94D0326A-D137-C676-3DCB-5B365CAF91C9}"/>
              </a:ext>
            </a:extLst>
          </p:cNvPr>
          <p:cNvSpPr/>
          <p:nvPr/>
        </p:nvSpPr>
        <p:spPr>
          <a:xfrm>
            <a:off x="4050825" y="3857573"/>
            <a:ext cx="1222079" cy="1441331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3CABAF4-04AD-E30A-98CD-E78B4701FF80}"/>
              </a:ext>
            </a:extLst>
          </p:cNvPr>
          <p:cNvSpPr/>
          <p:nvPr/>
        </p:nvSpPr>
        <p:spPr>
          <a:xfrm>
            <a:off x="4366175" y="7046994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B19294-1E44-245F-367A-842368A4C118}"/>
              </a:ext>
            </a:extLst>
          </p:cNvPr>
          <p:cNvSpPr txBox="1"/>
          <p:nvPr/>
        </p:nvSpPr>
        <p:spPr>
          <a:xfrm>
            <a:off x="-3072368" y="301676"/>
            <a:ext cx="1100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Artificial Intelligence X-RAY READER</a:t>
            </a:r>
          </a:p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BASED 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E5429-2C6D-4932-51DD-804CB22CF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0" y="96951"/>
            <a:ext cx="646331" cy="6463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E1B816-8F4C-9A97-4CBC-41F5576D601B}"/>
              </a:ext>
            </a:extLst>
          </p:cNvPr>
          <p:cNvSpPr txBox="1"/>
          <p:nvPr/>
        </p:nvSpPr>
        <p:spPr>
          <a:xfrm>
            <a:off x="2234652" y="-2318170"/>
            <a:ext cx="1100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Artificial Intelligence X-RAY READER</a:t>
            </a:r>
          </a:p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BASED 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89C3D43-8A36-5FFC-4DC3-6B1EFAEFF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4960" y="-2522895"/>
            <a:ext cx="646331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7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B48924D-443E-D90B-7BD0-AE5442727DDC}"/>
              </a:ext>
            </a:extLst>
          </p:cNvPr>
          <p:cNvSpPr/>
          <p:nvPr/>
        </p:nvSpPr>
        <p:spPr>
          <a:xfrm>
            <a:off x="6531971" y="2595254"/>
            <a:ext cx="3581847" cy="3024671"/>
          </a:xfrm>
          <a:prstGeom prst="roundRect">
            <a:avLst/>
          </a:prstGeom>
          <a:noFill/>
          <a:ln w="12065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BC3FF2-48D6-3AFF-0D9D-CDAC2481F24B}"/>
              </a:ext>
            </a:extLst>
          </p:cNvPr>
          <p:cNvSpPr txBox="1"/>
          <p:nvPr/>
        </p:nvSpPr>
        <p:spPr>
          <a:xfrm>
            <a:off x="-3055141" y="260991"/>
            <a:ext cx="1100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Artificial Intelligence X-RAY READER</a:t>
            </a:r>
          </a:p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BASED 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A2C20E-9171-9D32-7280-63DF81A35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7" y="56266"/>
            <a:ext cx="646331" cy="6463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4CDB01-737D-D336-CD73-61F7F428A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298" y="3920588"/>
            <a:ext cx="1858389" cy="304824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D522574-1B11-711C-1E1A-F9FF95CD8E4F}"/>
              </a:ext>
            </a:extLst>
          </p:cNvPr>
          <p:cNvSpPr/>
          <p:nvPr/>
        </p:nvSpPr>
        <p:spPr>
          <a:xfrm>
            <a:off x="823898" y="2595254"/>
            <a:ext cx="3581847" cy="3024671"/>
          </a:xfrm>
          <a:prstGeom prst="roundRect">
            <a:avLst/>
          </a:prstGeom>
          <a:noFill/>
          <a:ln w="120650">
            <a:prstDash val="lgDashDot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803AA-341A-92A2-D62B-C9E8EEE0046C}"/>
              </a:ext>
            </a:extLst>
          </p:cNvPr>
          <p:cNvSpPr txBox="1"/>
          <p:nvPr/>
        </p:nvSpPr>
        <p:spPr>
          <a:xfrm>
            <a:off x="2107903" y="1810424"/>
            <a:ext cx="1013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CNN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9C82E-06A5-A435-3C69-55EED315B50A}"/>
              </a:ext>
            </a:extLst>
          </p:cNvPr>
          <p:cNvSpPr txBox="1"/>
          <p:nvPr/>
        </p:nvSpPr>
        <p:spPr>
          <a:xfrm>
            <a:off x="7815976" y="1810424"/>
            <a:ext cx="1013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chemeClr val="accent1">
                    <a:lumMod val="50000"/>
                  </a:schemeClr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GUI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49619-220D-F9C9-29CB-50C532A1CA37}"/>
              </a:ext>
            </a:extLst>
          </p:cNvPr>
          <p:cNvSpPr txBox="1"/>
          <p:nvPr/>
        </p:nvSpPr>
        <p:spPr>
          <a:xfrm>
            <a:off x="912184" y="3491429"/>
            <a:ext cx="34052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Convolutional Neural Network (CNN)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adalah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jenis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jaringan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saraf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yang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biasa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digunakan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dalam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data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gambar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F072D5-72F7-B0B4-EED6-313B47780A01}"/>
              </a:ext>
            </a:extLst>
          </p:cNvPr>
          <p:cNvSpPr txBox="1"/>
          <p:nvPr/>
        </p:nvSpPr>
        <p:spPr>
          <a:xfrm>
            <a:off x="6592737" y="2889927"/>
            <a:ext cx="33594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Graphical User Interface (GUI)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adalah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antarmuka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pengguna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berbasis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grafis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dalam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perangkat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lunak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yang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memungkinkan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interaksi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intuitif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dengan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komputer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melalui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ikon,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tombol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, dan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jendela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,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tanpa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perlu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menggunakan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perintah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teks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Book Antiqua" panose="020406020503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1777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12FFEE0-2EC3-6FF3-5F5C-16789881D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386080" y="357141"/>
            <a:ext cx="9799871" cy="55757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C929CEF-1B4C-FF32-52B8-C70002DBD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884273">
            <a:off x="8769404" y="-3831027"/>
            <a:ext cx="3072394" cy="3072394"/>
          </a:xfrm>
          <a:prstGeom prst="rect">
            <a:avLst/>
          </a:prstGeom>
        </p:spPr>
      </p:pic>
      <p:sp>
        <p:nvSpPr>
          <p:cNvPr id="21" name="Freeform 11">
            <a:extLst>
              <a:ext uri="{FF2B5EF4-FFF2-40B4-BE49-F238E27FC236}">
                <a16:creationId xmlns:a16="http://schemas.microsoft.com/office/drawing/2014/main" id="{B9572198-30D9-03DE-74B2-3B2E7A5D6E9C}"/>
              </a:ext>
            </a:extLst>
          </p:cNvPr>
          <p:cNvSpPr/>
          <p:nvPr/>
        </p:nvSpPr>
        <p:spPr>
          <a:xfrm>
            <a:off x="12893530" y="5245743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16A1D4-988D-89A5-0FEF-BB52CE488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53049" y="7022223"/>
            <a:ext cx="562548" cy="5625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F4B9E9-C82A-D3DB-B044-5522C617D3DE}"/>
              </a:ext>
            </a:extLst>
          </p:cNvPr>
          <p:cNvSpPr txBox="1"/>
          <p:nvPr/>
        </p:nvSpPr>
        <p:spPr>
          <a:xfrm>
            <a:off x="-4706998" y="7022223"/>
            <a:ext cx="110066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Artificial Intelligence X-RAY READER</a:t>
            </a:r>
          </a:p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AkayaKanadaka" panose="02010502080401010103" pitchFamily="2" charset="77"/>
                <a:cs typeface="AkayaKanadaka" panose="02010502080401010103" pitchFamily="2" charset="77"/>
              </a:rPr>
              <a:t> BASED </a:t>
            </a:r>
            <a:endParaRPr lang="en-US" sz="1800" dirty="0">
              <a:solidFill>
                <a:schemeClr val="accent5">
                  <a:lumMod val="50000"/>
                </a:schemeClr>
              </a:solidFill>
              <a:latin typeface="AkayaKanadaka" panose="02010502080401010103" pitchFamily="2" charset="77"/>
              <a:cs typeface="AkayaKanadaka" panose="02010502080401010103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7AC82D-6B2E-134C-49D6-EEDCA430A2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98" y="825142"/>
            <a:ext cx="6649891" cy="5207715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4404F3EC-3895-B12A-F8F2-38CFF2E69245}"/>
              </a:ext>
            </a:extLst>
          </p:cNvPr>
          <p:cNvSpPr/>
          <p:nvPr/>
        </p:nvSpPr>
        <p:spPr>
          <a:xfrm>
            <a:off x="6096000" y="5421589"/>
            <a:ext cx="1010039" cy="1519524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41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F87AB-73EC-4E4F-77AB-51FD535C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240" y="1530228"/>
            <a:ext cx="6674472" cy="3797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2152F6-99A0-45B4-74E9-7A4E61AB0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4312" y="-7543097"/>
            <a:ext cx="7772400" cy="6129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053E2-C96F-B55E-1373-AD169E026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1443789" cy="1124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266DD-A5F7-DA41-5BA7-B05A18D5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840" y="1530228"/>
            <a:ext cx="6674472" cy="3797544"/>
          </a:xfrm>
          <a:prstGeom prst="rect">
            <a:avLst/>
          </a:prstGeom>
        </p:spPr>
      </p:pic>
      <p:sp>
        <p:nvSpPr>
          <p:cNvPr id="9" name="Freeform 11">
            <a:extLst>
              <a:ext uri="{FF2B5EF4-FFF2-40B4-BE49-F238E27FC236}">
                <a16:creationId xmlns:a16="http://schemas.microsoft.com/office/drawing/2014/main" id="{1E9B8AB7-6341-AA17-B0AC-B1EA000204DE}"/>
              </a:ext>
            </a:extLst>
          </p:cNvPr>
          <p:cNvSpPr/>
          <p:nvPr/>
        </p:nvSpPr>
        <p:spPr>
          <a:xfrm>
            <a:off x="9506712" y="4995456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959EB32B-C086-29BF-4BBC-ED5CD09B3EB3}"/>
              </a:ext>
            </a:extLst>
          </p:cNvPr>
          <p:cNvSpPr/>
          <p:nvPr/>
        </p:nvSpPr>
        <p:spPr>
          <a:xfrm>
            <a:off x="9212484" y="7424134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6110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F87AB-73EC-4E4F-77AB-51FD535C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3396"/>
            <a:ext cx="1447334" cy="82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053E2-C96F-B55E-1373-AD169E026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08410" cy="10188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00AA5-E039-8730-36ED-1C44B623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951" y="562132"/>
            <a:ext cx="7142097" cy="5632224"/>
          </a:xfrm>
          <a:prstGeom prst="rect">
            <a:avLst/>
          </a:prstGeom>
        </p:spPr>
      </p:pic>
      <p:sp>
        <p:nvSpPr>
          <p:cNvPr id="3" name="Freeform 11">
            <a:extLst>
              <a:ext uri="{FF2B5EF4-FFF2-40B4-BE49-F238E27FC236}">
                <a16:creationId xmlns:a16="http://schemas.microsoft.com/office/drawing/2014/main" id="{EB147E3F-9FC6-62BA-D944-057AA2E4D336}"/>
              </a:ext>
            </a:extLst>
          </p:cNvPr>
          <p:cNvSpPr/>
          <p:nvPr/>
        </p:nvSpPr>
        <p:spPr>
          <a:xfrm>
            <a:off x="9056008" y="3593123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4978B362-6BD2-63FA-5B2E-2B9A4733B13B}"/>
              </a:ext>
            </a:extLst>
          </p:cNvPr>
          <p:cNvSpPr/>
          <p:nvPr/>
        </p:nvSpPr>
        <p:spPr>
          <a:xfrm>
            <a:off x="9667047" y="-2049439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69947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F87AB-73EC-4E4F-77AB-51FD535C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3397"/>
            <a:ext cx="1447334" cy="82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053E2-C96F-B55E-1373-AD169E026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08410" cy="10188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00AA5-E039-8730-36ED-1C44B623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53" y="2211975"/>
            <a:ext cx="1489287" cy="1174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19A0C-CEFD-950F-4D89-368A626C4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64261">
            <a:off x="13487586" y="975593"/>
            <a:ext cx="5958654" cy="4835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11FAB-3FB6-66C1-978B-068BEC388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64261">
            <a:off x="20652946" y="-184991"/>
            <a:ext cx="4391063" cy="3442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D84F9-B580-A5F6-1851-C376440E13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84"/>
          <a:stretch/>
        </p:blipFill>
        <p:spPr>
          <a:xfrm rot="13864261">
            <a:off x="20652945" y="3265394"/>
            <a:ext cx="4415833" cy="3583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84961-1C70-101B-D35C-B16469B386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83" y="850790"/>
            <a:ext cx="5740106" cy="47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62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CF87AB-73EC-4E4F-77AB-51FD535C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3397"/>
            <a:ext cx="1447334" cy="82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A053E2-C96F-B55E-1373-AD169E026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08410" cy="10188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900AA5-E039-8730-36ED-1C44B623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953" y="2211975"/>
            <a:ext cx="1489287" cy="1174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19A0C-CEFD-950F-4D89-368A626C4D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864261">
            <a:off x="13487586" y="975593"/>
            <a:ext cx="5958654" cy="4835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11FAB-3FB6-66C1-978B-068BEC388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864261">
            <a:off x="20652946" y="-184991"/>
            <a:ext cx="4391063" cy="3442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ED84F9-B580-A5F6-1851-C376440E13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84"/>
          <a:stretch/>
        </p:blipFill>
        <p:spPr>
          <a:xfrm rot="13864261">
            <a:off x="20652945" y="3265394"/>
            <a:ext cx="4415833" cy="3583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F84961-1C70-101B-D35C-B16469B386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53" y="3561514"/>
            <a:ext cx="1602739" cy="13362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A59652-E312-1C63-02D0-4BDDA32495D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86" y="762862"/>
            <a:ext cx="4834413" cy="52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6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VEssa" id="{286020DC-2839-E24D-AAA1-CEC3EF98D81D}" vid="{EE9D3DED-F783-DB42-BB6F-D43609C0F1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4240</TotalTime>
  <Words>122</Words>
  <Application>Microsoft Macintosh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AkayaKanadaka</vt:lpstr>
      <vt:lpstr>Arial</vt:lpstr>
      <vt:lpstr>Baloo Bhaijaan</vt:lpstr>
      <vt:lpstr>Book Antiqua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Navessa Julieth</dc:creator>
  <cp:lastModifiedBy>Navessa Julieth</cp:lastModifiedBy>
  <cp:revision>12</cp:revision>
  <cp:lastPrinted>2024-01-02T15:49:33Z</cp:lastPrinted>
  <dcterms:created xsi:type="dcterms:W3CDTF">2024-01-02T10:10:27Z</dcterms:created>
  <dcterms:modified xsi:type="dcterms:W3CDTF">2024-01-10T10:31:16Z</dcterms:modified>
</cp:coreProperties>
</file>